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5" r:id="rId14"/>
    <p:sldId id="27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9900"/>
    <a:srgbClr val="FFCC00"/>
    <a:srgbClr val="008000"/>
    <a:srgbClr val="99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30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83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0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9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94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52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41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42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5292" y="2132856"/>
            <a:ext cx="34195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99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РИСУЕМ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99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РАДУГУ</a:t>
            </a:r>
            <a:endParaRPr lang="ru-RU" sz="5400" b="1" cap="none" spc="0" dirty="0">
              <a:ln>
                <a:prstDash val="solid"/>
              </a:ln>
              <a:solidFill>
                <a:srgbClr val="9966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5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Воспитатель</a:t>
            </a:r>
            <a:r>
              <a:rPr lang="en-US" dirty="0" smtClean="0">
                <a:solidFill>
                  <a:srgbClr val="6600CC"/>
                </a:solidFill>
              </a:rPr>
              <a:t>:</a:t>
            </a:r>
            <a:r>
              <a:rPr lang="ru-RU" dirty="0" smtClean="0">
                <a:solidFill>
                  <a:srgbClr val="6600CC"/>
                </a:solidFill>
              </a:rPr>
              <a:t> Лозицкая А.Н.</a:t>
            </a:r>
            <a:endParaRPr lang="ru-RU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5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стин интернет\Рецепты\Работа\Солнечный круг\Радуга\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2" b="25237"/>
          <a:stretch/>
        </p:blipFill>
        <p:spPr bwMode="auto">
          <a:xfrm>
            <a:off x="1403647" y="476673"/>
            <a:ext cx="6696745" cy="34344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9508" y="4149080"/>
            <a:ext cx="650485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Глаза голубые у куклы моей,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небо над нами еще голубей.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Оно голубое, как тысячи глаз.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смотрим на небо, а небо - на нас.</a:t>
            </a:r>
          </a:p>
          <a:p>
            <a:pPr algn="ctr"/>
            <a:endParaRPr lang="ru-RU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(к синей краске добавим белую, получим голубой цвет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белая краска делает цвета более светлыми и нежными).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8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стин интернет\Рецепты\Работа\Солнечный круг\Радуга\slide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b="24095"/>
          <a:stretch/>
        </p:blipFill>
        <p:spPr bwMode="auto">
          <a:xfrm>
            <a:off x="1331640" y="260648"/>
            <a:ext cx="6755904" cy="35130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221088"/>
            <a:ext cx="697192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 синем море - островок,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Путь до острова далек.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А на нем растет цветок -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Синий-синий василек.</a:t>
            </a:r>
          </a:p>
          <a:p>
            <a:pPr algn="ctr"/>
            <a:endParaRPr lang="ru-RU" sz="9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(синий цвет – основной).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61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астин интернет\Рецепты\Работа\Солнечный круг\Радуга\slid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b="24095"/>
          <a:stretch/>
        </p:blipFill>
        <p:spPr bwMode="auto">
          <a:xfrm>
            <a:off x="1162630" y="260648"/>
            <a:ext cx="7081777" cy="36724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293096"/>
            <a:ext cx="619268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Фиолетовой  фиалке надоело жить в лесу.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Я сорву ее и маме в день рожденья принесу.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С фиолетовой сиренью будет жить она.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На столе в красивой вазе около окна.</a:t>
            </a:r>
          </a:p>
          <a:p>
            <a:pPr algn="ctr"/>
            <a:endParaRPr lang="ru-RU" sz="9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(фиолетовый цвет – составной).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2" b="14844"/>
          <a:stretch/>
        </p:blipFill>
        <p:spPr bwMode="auto">
          <a:xfrm>
            <a:off x="5796136" y="5847640"/>
            <a:ext cx="3096344" cy="52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698" y="764704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Краски сегодня очень устали: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Радугу в небе они рисовали.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Долго трудились над радугой краски,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Радуга вышла красивой, как в сказке.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Вся разноцветная - вот красота!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Ты полюбуйся, какие цвета.</a:t>
            </a:r>
            <a:endParaRPr lang="ru-RU" sz="3200" dirty="0">
              <a:solidFill>
                <a:srgbClr val="66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01" y="4064860"/>
            <a:ext cx="4211386" cy="237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8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476672"/>
            <a:ext cx="7982368" cy="44839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080" y="5157192"/>
            <a:ext cx="798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rgbClr val="6600CC"/>
                </a:solidFill>
              </a:rPr>
              <a:t>Можно дополнить рисунок по своему желанию (деревья, бабочки, цветы и т.д.)</a:t>
            </a:r>
          </a:p>
        </p:txBody>
      </p:sp>
    </p:spTree>
    <p:extLst>
      <p:ext uri="{BB962C8B-B14F-4D97-AF65-F5344CB8AC3E}">
        <p14:creationId xmlns:p14="http://schemas.microsoft.com/office/powerpoint/2010/main" val="333995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8495" y="3501008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27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174106"/>
            <a:ext cx="5989918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Цветное коромысло над рекой повисло. Что это?...</a:t>
            </a:r>
          </a:p>
          <a:p>
            <a:pPr algn="r">
              <a:lnSpc>
                <a:spcPct val="130000"/>
              </a:lnSpc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(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радуга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240" y="260648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Загадка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Настин интернет\Рецепты\Работа\Солнечный круг\Радуга\радуга над рек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39" y="3091026"/>
            <a:ext cx="5704102" cy="32814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7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76672"/>
            <a:ext cx="5986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же цветов у радуги?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667" y="129518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Радуга состоит из семи разноцветных дуг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pic>
        <p:nvPicPr>
          <p:cNvPr id="7170" name="Picture 2" descr="D:\Настин интернет\Рецепты\Работа\Солнечный круг\Радуга\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01010"/>
            <a:ext cx="6012160" cy="45091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668" y="548680"/>
            <a:ext cx="64807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solidFill>
                  <a:srgbClr val="002060"/>
                </a:solidFill>
              </a:rPr>
              <a:t>Давайте попробуем нарисовать радугу, используя всего 4 цвета (красный, желтый, синий - три основных цвета и белый).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564904"/>
            <a:ext cx="32403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Понадобится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л</a:t>
            </a:r>
            <a:r>
              <a:rPr lang="ru-RU" sz="2400" dirty="0" smtClean="0">
                <a:solidFill>
                  <a:srgbClr val="002060"/>
                </a:solidFill>
              </a:rPr>
              <a:t>ист бумаги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к</a:t>
            </a:r>
            <a:r>
              <a:rPr lang="ru-RU" sz="2400" dirty="0" smtClean="0">
                <a:solidFill>
                  <a:srgbClr val="002060"/>
                </a:solidFill>
              </a:rPr>
              <a:t>раски (гуашь)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баночка с водой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кисть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палитра.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6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060848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Три цвета, три цвета, три цвета,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Ребята, немало ли это?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 где нам зеленый, оранжевый взять?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 если нам краски по парам смешать?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7855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Для того, чтобы получить новые цвета нам поможет палитра. На ней мы поэкспериментируем с красками и посмотрим, что из этого выйдет. Будем смешивать краски по парам.</a:t>
            </a:r>
            <a:endParaRPr lang="ru-RU" sz="2000" dirty="0"/>
          </a:p>
        </p:txBody>
      </p:sp>
      <p:pic>
        <p:nvPicPr>
          <p:cNvPr id="8194" name="Picture 2" descr="D:\Настин интернет\Рецепты\Работа\Солнечный круг\Радуга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6147" r="7876"/>
          <a:stretch/>
        </p:blipFill>
        <p:spPr bwMode="auto">
          <a:xfrm>
            <a:off x="3923928" y="1961930"/>
            <a:ext cx="4701750" cy="34073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4962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Начнём!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9" name="Picture 3" descr="D:\Настин интернет\Рецепты\Работа\Солнечный круг\Радуга\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" b="20286"/>
          <a:stretch/>
        </p:blipFill>
        <p:spPr bwMode="auto">
          <a:xfrm>
            <a:off x="1619672" y="1237184"/>
            <a:ext cx="6386699" cy="35283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5013176"/>
            <a:ext cx="64807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Красная редиска выросла на грядке,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Рядом помидоры - красные ребятки.</a:t>
            </a:r>
          </a:p>
          <a:p>
            <a:pPr algn="ctr"/>
            <a:endParaRPr lang="ru-RU" sz="9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красный цвет – основной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4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стин интернет\Рецепты\Работа\Солнечный круг\Радуга\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 b="19334"/>
          <a:stretch/>
        </p:blipFill>
        <p:spPr bwMode="auto">
          <a:xfrm>
            <a:off x="1187624" y="620688"/>
            <a:ext cx="6984776" cy="38915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518824"/>
            <a:ext cx="40324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Оранжевой лисице</a:t>
            </a: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Всю ночь морковка снится -</a:t>
            </a: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На лисий хвост похожа:</a:t>
            </a: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Оранжевая тоже.</a:t>
            </a:r>
          </a:p>
          <a:p>
            <a:endParaRPr lang="ru-RU" sz="9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(оранжевый цвет – составной).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b="71695"/>
          <a:stretch/>
        </p:blipFill>
        <p:spPr bwMode="auto">
          <a:xfrm>
            <a:off x="5480315" y="5886743"/>
            <a:ext cx="3044403" cy="57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9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астин интернет\Рецепты\Работа\Солнечный круг\Радуга\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24286"/>
          <a:stretch/>
        </p:blipFill>
        <p:spPr bwMode="auto">
          <a:xfrm>
            <a:off x="1259632" y="476672"/>
            <a:ext cx="6755904" cy="35227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268" y="4293096"/>
            <a:ext cx="56886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C9900"/>
                </a:solidFill>
              </a:rPr>
              <a:t>Желтое солнце на землю глядит,</a:t>
            </a:r>
          </a:p>
          <a:p>
            <a:pPr algn="ctr"/>
            <a:r>
              <a:rPr lang="ru-RU" sz="2400" i="1" dirty="0" smtClean="0">
                <a:solidFill>
                  <a:srgbClr val="CC9900"/>
                </a:solidFill>
              </a:rPr>
              <a:t>Желтый подсолнух за солнцем следит.</a:t>
            </a:r>
          </a:p>
          <a:p>
            <a:pPr algn="ctr"/>
            <a:r>
              <a:rPr lang="ru-RU" sz="2400" i="1" dirty="0" smtClean="0">
                <a:solidFill>
                  <a:srgbClr val="CC9900"/>
                </a:solidFill>
              </a:rPr>
              <a:t>Желтые груши на ветках висят.</a:t>
            </a:r>
          </a:p>
          <a:p>
            <a:pPr algn="ctr"/>
            <a:r>
              <a:rPr lang="ru-RU" sz="2400" i="1" dirty="0" smtClean="0">
                <a:solidFill>
                  <a:srgbClr val="CC9900"/>
                </a:solidFill>
              </a:rPr>
              <a:t>Желтые листья с деревьев летят.</a:t>
            </a:r>
          </a:p>
          <a:p>
            <a:pPr algn="ctr"/>
            <a:endParaRPr lang="ru-RU" sz="900" i="1" dirty="0" smtClean="0">
              <a:solidFill>
                <a:srgbClr val="CC990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CC9900"/>
                </a:solidFill>
              </a:rPr>
              <a:t>(желтый цвет – основной).</a:t>
            </a:r>
            <a:endParaRPr lang="ru-RU" sz="2000" i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2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астин интернет\Рецепты\Работа\Солнечный круг\Радуга\sl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b="22762"/>
          <a:stretch/>
        </p:blipFill>
        <p:spPr bwMode="auto">
          <a:xfrm>
            <a:off x="1259632" y="456591"/>
            <a:ext cx="6840760" cy="36158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293096"/>
            <a:ext cx="38164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У нас растет зеленый лук</a:t>
            </a:r>
          </a:p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 И огурцы зеленые,</a:t>
            </a:r>
          </a:p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А за окном зеленый луг</a:t>
            </a:r>
          </a:p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 И домики беленые.</a:t>
            </a:r>
          </a:p>
          <a:p>
            <a:endParaRPr lang="ru-RU" sz="9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(зеленый цвет – составной).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5" b="41992"/>
          <a:stretch/>
        </p:blipFill>
        <p:spPr bwMode="auto">
          <a:xfrm>
            <a:off x="5292080" y="5568145"/>
            <a:ext cx="3312368" cy="5829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56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404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ЛРМ</dc:creator>
  <cp:lastModifiedBy>ЛРМ</cp:lastModifiedBy>
  <cp:revision>36</cp:revision>
  <dcterms:created xsi:type="dcterms:W3CDTF">2020-06-02T16:17:48Z</dcterms:created>
  <dcterms:modified xsi:type="dcterms:W3CDTF">2020-06-03T08:52:25Z</dcterms:modified>
</cp:coreProperties>
</file>