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CC9900"/>
    <a:srgbClr val="FFCC00"/>
    <a:srgbClr val="008000"/>
    <a:srgbClr val="99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DD5E-1436-47EF-9FB1-B7D28246A7E9}" type="datetimeFigureOut">
              <a:rPr lang="ru-RU" smtClean="0"/>
              <a:t>03.06.2020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85F7-A648-435A-AC5E-EBE6A3EE45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30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DD5E-1436-47EF-9FB1-B7D28246A7E9}" type="datetimeFigureOut">
              <a:rPr lang="ru-RU" smtClean="0"/>
              <a:t>03.06.2020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85F7-A648-435A-AC5E-EBE6A3EE45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83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DD5E-1436-47EF-9FB1-B7D28246A7E9}" type="datetimeFigureOut">
              <a:rPr lang="ru-RU" smtClean="0"/>
              <a:t>03.06.2020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85F7-A648-435A-AC5E-EBE6A3EE45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00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DD5E-1436-47EF-9FB1-B7D28246A7E9}" type="datetimeFigureOut">
              <a:rPr lang="ru-RU" smtClean="0"/>
              <a:t>03.06.2020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85F7-A648-435A-AC5E-EBE6A3EE45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39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DD5E-1436-47EF-9FB1-B7D28246A7E9}" type="datetimeFigureOut">
              <a:rPr lang="ru-RU" smtClean="0"/>
              <a:t>03.06.2020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85F7-A648-435A-AC5E-EBE6A3EE45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8949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DD5E-1436-47EF-9FB1-B7D28246A7E9}" type="datetimeFigureOut">
              <a:rPr lang="ru-RU" smtClean="0"/>
              <a:t>03.06.2020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85F7-A648-435A-AC5E-EBE6A3EE45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58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DD5E-1436-47EF-9FB1-B7D28246A7E9}" type="datetimeFigureOut">
              <a:rPr lang="ru-RU" smtClean="0"/>
              <a:t>03.06.2020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85F7-A648-435A-AC5E-EBE6A3EE45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52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DD5E-1436-47EF-9FB1-B7D28246A7E9}" type="datetimeFigureOut">
              <a:rPr lang="ru-RU" smtClean="0"/>
              <a:t>03.06.2020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85F7-A648-435A-AC5E-EBE6A3EE45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41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DD5E-1436-47EF-9FB1-B7D28246A7E9}" type="datetimeFigureOut">
              <a:rPr lang="ru-RU" smtClean="0"/>
              <a:t>03.06.2020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85F7-A648-435A-AC5E-EBE6A3EE45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023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DD5E-1436-47EF-9FB1-B7D28246A7E9}" type="datetimeFigureOut">
              <a:rPr lang="ru-RU" smtClean="0"/>
              <a:t>03.06.2020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85F7-A648-435A-AC5E-EBE6A3EE45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33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DD5E-1436-47EF-9FB1-B7D28246A7E9}" type="datetimeFigureOut">
              <a:rPr lang="ru-RU" smtClean="0"/>
              <a:t>03.06.2020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85F7-A648-435A-AC5E-EBE6A3EE45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56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FDD5E-1436-47EF-9FB1-B7D28246A7E9}" type="datetimeFigureOut">
              <a:rPr lang="ru-RU" smtClean="0"/>
              <a:t>03.06.2020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E85F7-A648-435A-AC5E-EBE6A3EE45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42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89221" y="2348880"/>
            <a:ext cx="53190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9966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anose="020B0A04020102020204" pitchFamily="34" charset="0"/>
              </a:rPr>
              <a:t>ВОЛШЕБНАЯ</a:t>
            </a:r>
          </a:p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9966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anose="020B0A04020102020204" pitchFamily="34" charset="0"/>
              </a:rPr>
              <a:t>РАДУГА</a:t>
            </a:r>
            <a:endParaRPr lang="ru-RU" sz="5400" b="1" cap="none" spc="0" dirty="0">
              <a:ln>
                <a:prstDash val="solid"/>
              </a:ln>
              <a:solidFill>
                <a:srgbClr val="9966FF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145" y="602128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00CC"/>
                </a:solidFill>
              </a:rPr>
              <a:t>Воспитатель</a:t>
            </a:r>
            <a:r>
              <a:rPr lang="en-US" dirty="0" smtClean="0">
                <a:solidFill>
                  <a:srgbClr val="6600CC"/>
                </a:solidFill>
              </a:rPr>
              <a:t>:</a:t>
            </a:r>
            <a:r>
              <a:rPr lang="ru-RU" dirty="0" smtClean="0">
                <a:solidFill>
                  <a:srgbClr val="6600CC"/>
                </a:solidFill>
              </a:rPr>
              <a:t> Лозицкая А.Н.</a:t>
            </a:r>
            <a:endParaRPr lang="ru-RU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55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1174106"/>
            <a:ext cx="5989918" cy="1727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Цветное коромысло над рекой повисло. Что это?...</a:t>
            </a:r>
          </a:p>
          <a:p>
            <a:pPr algn="r">
              <a:lnSpc>
                <a:spcPct val="130000"/>
              </a:lnSpc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                          (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радуга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).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4240" y="260648"/>
            <a:ext cx="3299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Загадка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D:\Настин интернет\Рецепты\Работа\Солнечный круг\Радуга\радуга над реко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839" y="3091026"/>
            <a:ext cx="5704102" cy="328145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071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49836" y="188640"/>
            <a:ext cx="574869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Почему после дождя 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небе появляется радуга?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5319" y="1388969"/>
            <a:ext cx="8025042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	</a:t>
            </a:r>
            <a:r>
              <a:rPr lang="ru-RU" sz="2500" dirty="0" smtClean="0"/>
              <a:t>Радуга появляется сразу, как только туча начинает уходить, и ее место в вышине занимает солнце. Получается, что некоторое время дождь виден людям словно «со стороны». Лучи солнца освещают дождевую тучу и, проходя сквозь капли дождя, меняют свой цвет. Дело в том, что солнечные лучи вовсе не белые и одинаковые, как кажется нам. Все они имеют разную длину, а каждой длине соответствует своя «окраска». Потому радуга и видится нам такой разноцветной.</a:t>
            </a:r>
          </a:p>
          <a:p>
            <a:pPr algn="just"/>
            <a:r>
              <a:rPr lang="ru-RU" sz="2500" dirty="0" smtClean="0"/>
              <a:t>	Цвет радуги бывает ярким, а бывает еле заметным. И зависит это от размера дождевых капель. Если капли крупные, цвета радуги будут яркими. Если мелкие – небесная дуга будет видна плохо.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536992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260648"/>
            <a:ext cx="685090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500" dirty="0" smtClean="0"/>
              <a:t>С земли видна только часть небесной дуги. Но чем выше будет подниматься человек, например, на гору, тем больше радуга будет похожа на круг. А из иллюминатора самолета ты когда-нибудь сможешь увидеть круглую радугу!</a:t>
            </a:r>
            <a:endParaRPr lang="ru-RU" sz="2500" dirty="0"/>
          </a:p>
        </p:txBody>
      </p:sp>
      <p:pic>
        <p:nvPicPr>
          <p:cNvPr id="2050" name="Picture 2" descr="D:\Настин интернет\Рецепты\Работа\Солнечный круг\Радуга\радуга кругла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53140"/>
            <a:ext cx="6314621" cy="4208034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446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25405" y="260648"/>
            <a:ext cx="59391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Попробуй «поймать» радугу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995033"/>
            <a:ext cx="2014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Опыт №1</a:t>
            </a:r>
            <a:r>
              <a:rPr lang="en-US" sz="3200" b="1" dirty="0" smtClean="0">
                <a:solidFill>
                  <a:srgbClr val="C00000"/>
                </a:solidFill>
              </a:rPr>
              <a:t>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742901"/>
            <a:ext cx="365036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6600CC"/>
                </a:solidFill>
              </a:rPr>
              <a:t>Понадобится</a:t>
            </a:r>
            <a:r>
              <a:rPr lang="en-US" sz="2400" dirty="0" smtClean="0"/>
              <a:t>: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чаша с водой,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плоское зеркальце,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лист белой бумаги</a:t>
            </a:r>
          </a:p>
          <a:p>
            <a:endParaRPr lang="ru-RU" sz="1600" dirty="0"/>
          </a:p>
          <a:p>
            <a:pPr algn="just"/>
            <a:r>
              <a:rPr lang="ru-RU" sz="2000" dirty="0" smtClean="0"/>
              <a:t>Чашу с водой поставить на солнце. Зеркало положить в воду под таким углом, чтобы оно ловило солнечный свет. Одной рукой двигать перед зеркалом лист бумаги, а другой регулировать положение зеркала, пока на листе не появится разноцветная радуга.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0" t="25748" r="4167" b="9179"/>
          <a:stretch/>
        </p:blipFill>
        <p:spPr bwMode="auto">
          <a:xfrm>
            <a:off x="4835664" y="1717815"/>
            <a:ext cx="3744686" cy="4462761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124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7904" y="62068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Опыт №2: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099" name="Picture 3" descr="D:\Настин интернет\Рецепты\Работа\Солнечный круг\Радуга\16ac6afa5eb1dc47eedf0459ab6e2577c05b60d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1" t="21661" r="4993" b="8962"/>
          <a:stretch/>
        </p:blipFill>
        <p:spPr bwMode="auto">
          <a:xfrm>
            <a:off x="4757046" y="1976105"/>
            <a:ext cx="3456878" cy="356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2052140"/>
            <a:ext cx="3528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Поместите зеркало внутри стакана наполненного водой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endParaRPr lang="ru-RU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Комната должна быть темной, а стены белые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endParaRPr lang="ru-RU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Посветите фонариком в воду, двигая его, пока не увидите радугу.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84867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5896" y="620688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Опыт №3: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123" name="Picture 3" descr="D:\Настин интернет\Рецепты\Работа\Солнечный круг\Радуга\slide_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7" t="38996" r="2493" b="20443"/>
          <a:stretch/>
        </p:blipFill>
        <p:spPr bwMode="auto">
          <a:xfrm>
            <a:off x="4355976" y="2103452"/>
            <a:ext cx="4574706" cy="300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1993001"/>
            <a:ext cx="3456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Солнечным днем на даче можно увидеть радугу поливая цветы. Для этого достаточно взять шланг и начать полив, при этом встать нужно спиной к Солнцу, освещающему водяные брызги.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71181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1530" y="476672"/>
            <a:ext cx="60728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А еще весь спектр радуги можно увидеть в мыльных пузырях. Недаром про них говорят, что они «радужные».</a:t>
            </a:r>
            <a:endParaRPr lang="ru-RU" sz="2800" dirty="0"/>
          </a:p>
        </p:txBody>
      </p:sp>
      <p:pic>
        <p:nvPicPr>
          <p:cNvPr id="6147" name="Picture 3" descr="D:\Настин интернет\Рецепты\Работа\Солнечный круг\Радуга\hello_html_m1d1046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08" y="1969907"/>
            <a:ext cx="6724400" cy="449495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71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24737" y="3284984"/>
            <a:ext cx="44627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48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ВНИМАНИЕ!</a:t>
            </a:r>
            <a:endParaRPr lang="ru-RU" sz="4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72754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187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ЛРМ</dc:creator>
  <cp:lastModifiedBy>ЛРМ</cp:lastModifiedBy>
  <cp:revision>34</cp:revision>
  <dcterms:created xsi:type="dcterms:W3CDTF">2020-06-02T16:17:48Z</dcterms:created>
  <dcterms:modified xsi:type="dcterms:W3CDTF">2020-06-02T22:25:08Z</dcterms:modified>
</cp:coreProperties>
</file>