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7" r:id="rId4"/>
    <p:sldId id="269" r:id="rId5"/>
    <p:sldId id="265" r:id="rId6"/>
    <p:sldId id="266" r:id="rId7"/>
    <p:sldId id="258" r:id="rId8"/>
    <p:sldId id="262" r:id="rId9"/>
    <p:sldId id="264" r:id="rId10"/>
    <p:sldId id="263" r:id="rId11"/>
    <p:sldId id="261" r:id="rId12"/>
    <p:sldId id="259" r:id="rId13"/>
    <p:sldId id="298" r:id="rId14"/>
    <p:sldId id="315" r:id="rId15"/>
    <p:sldId id="316" r:id="rId16"/>
    <p:sldId id="317" r:id="rId17"/>
    <p:sldId id="299" r:id="rId18"/>
    <p:sldId id="277" r:id="rId19"/>
    <p:sldId id="275" r:id="rId20"/>
    <p:sldId id="276" r:id="rId21"/>
    <p:sldId id="279" r:id="rId22"/>
    <p:sldId id="273" r:id="rId23"/>
    <p:sldId id="297" r:id="rId24"/>
    <p:sldId id="282" r:id="rId25"/>
    <p:sldId id="301" r:id="rId26"/>
    <p:sldId id="296" r:id="rId27"/>
    <p:sldId id="307" r:id="rId28"/>
    <p:sldId id="308" r:id="rId29"/>
    <p:sldId id="310" r:id="rId30"/>
    <p:sldId id="309" r:id="rId31"/>
    <p:sldId id="312" r:id="rId32"/>
    <p:sldId id="314" r:id="rId33"/>
    <p:sldId id="313" r:id="rId34"/>
    <p:sldId id="31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D939583-4E8C-47A6-898A-647C3B561523}">
          <p14:sldIdLst>
            <p14:sldId id="256"/>
            <p14:sldId id="270"/>
            <p14:sldId id="267"/>
            <p14:sldId id="269"/>
            <p14:sldId id="265"/>
            <p14:sldId id="266"/>
            <p14:sldId id="258"/>
            <p14:sldId id="262"/>
            <p14:sldId id="264"/>
            <p14:sldId id="263"/>
            <p14:sldId id="261"/>
            <p14:sldId id="259"/>
            <p14:sldId id="298"/>
            <p14:sldId id="315"/>
            <p14:sldId id="316"/>
            <p14:sldId id="317"/>
            <p14:sldId id="299"/>
            <p14:sldId id="277"/>
            <p14:sldId id="275"/>
            <p14:sldId id="276"/>
            <p14:sldId id="279"/>
            <p14:sldId id="273"/>
            <p14:sldId id="297"/>
            <p14:sldId id="282"/>
            <p14:sldId id="301"/>
            <p14:sldId id="296"/>
            <p14:sldId id="307"/>
            <p14:sldId id="308"/>
            <p14:sldId id="310"/>
            <p14:sldId id="309"/>
            <p14:sldId id="312"/>
            <p14:sldId id="314"/>
            <p14:sldId id="313"/>
            <p14:sldId id="3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09" autoAdjust="0"/>
    <p:restoredTop sz="94660"/>
  </p:normalViewPr>
  <p:slideViewPr>
    <p:cSldViewPr snapToGrid="0">
      <p:cViewPr varScale="1">
        <p:scale>
          <a:sx n="64" d="100"/>
          <a:sy n="64" d="100"/>
        </p:scale>
        <p:origin x="56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9E9E-305A-41FE-A6FB-DFBB49F73AC7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C590-7C5C-456E-9DD5-C2AE09BD3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719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9E9E-305A-41FE-A6FB-DFBB49F73AC7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C590-7C5C-456E-9DD5-C2AE09BD3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12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9E9E-305A-41FE-A6FB-DFBB49F73AC7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C590-7C5C-456E-9DD5-C2AE09BD3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61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9E9E-305A-41FE-A6FB-DFBB49F73AC7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C590-7C5C-456E-9DD5-C2AE09BD3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99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9E9E-305A-41FE-A6FB-DFBB49F73AC7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C590-7C5C-456E-9DD5-C2AE09BD3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716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9E9E-305A-41FE-A6FB-DFBB49F73AC7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C590-7C5C-456E-9DD5-C2AE09BD3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247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9E9E-305A-41FE-A6FB-DFBB49F73AC7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C590-7C5C-456E-9DD5-C2AE09BD3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61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9E9E-305A-41FE-A6FB-DFBB49F73AC7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C590-7C5C-456E-9DD5-C2AE09BD3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09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9E9E-305A-41FE-A6FB-DFBB49F73AC7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C590-7C5C-456E-9DD5-C2AE09BD3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985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9E9E-305A-41FE-A6FB-DFBB49F73AC7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C590-7C5C-456E-9DD5-C2AE09BD3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046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9E9E-305A-41FE-A6FB-DFBB49F73AC7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C590-7C5C-456E-9DD5-C2AE09BD3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711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59E9E-305A-41FE-A6FB-DFBB49F73AC7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0C590-7C5C-456E-9DD5-C2AE09BD3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72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openxmlformats.org/officeDocument/2006/relationships/image" Target="../media/image19.jp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4" Type="http://schemas.microsoft.com/office/2007/relationships/media" Target="../media/media26.m4a"/><Relationship Id="rId9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2590" y="1613853"/>
            <a:ext cx="9144000" cy="23876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Знакомство с кукольным театром </a:t>
            </a:r>
            <a:endParaRPr lang="ru-RU" b="1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58545" y="4729004"/>
            <a:ext cx="4211782" cy="1772603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Подготовил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Воспитатель 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старше-подготовительной группы 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Насоновская Ирина Павловна </a:t>
            </a:r>
          </a:p>
          <a:p>
            <a:pPr algn="r"/>
            <a:endParaRPr lang="ru-RU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076" y="-188620"/>
            <a:ext cx="3420152" cy="24508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3891" y="6482199"/>
            <a:ext cx="39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Г.о</a:t>
            </a:r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 Мытищи 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8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562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3826" y="5183809"/>
            <a:ext cx="406400" cy="40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7624" y="2666353"/>
            <a:ext cx="2847701" cy="39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7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0" y="0"/>
            <a:ext cx="68199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227013"/>
            <a:ext cx="4512678" cy="5167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5901" y="5798705"/>
            <a:ext cx="406400" cy="406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9051" y="2357402"/>
            <a:ext cx="3233282" cy="450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00" y="3973945"/>
            <a:ext cx="406400" cy="40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834481"/>
            <a:ext cx="2890543" cy="40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3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19171"/>
            <a:ext cx="12192000" cy="6895848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1" end="16172.08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145" y="4722091"/>
            <a:ext cx="406400" cy="406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545" y="3053141"/>
            <a:ext cx="2740595" cy="38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8312" y="138289"/>
            <a:ext cx="10182577" cy="6631213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0182" y="5424055"/>
            <a:ext cx="406400" cy="406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319" y="3041573"/>
            <a:ext cx="274343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5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64267" y="0"/>
            <a:ext cx="7778044" cy="6709763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473" y="5978237"/>
            <a:ext cx="406400" cy="40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73" y="3050810"/>
            <a:ext cx="274343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4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716000" cy="689980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2982" y="4842164"/>
            <a:ext cx="406400" cy="40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42782" y="3340350"/>
            <a:ext cx="2756335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9307"/>
            <a:ext cx="12192000" cy="6848693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14.79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622" y="5570048"/>
            <a:ext cx="406400" cy="406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60" y="3391383"/>
            <a:ext cx="2491977" cy="34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3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29208" y="-109331"/>
            <a:ext cx="12192000" cy="6858000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853" y="5561496"/>
            <a:ext cx="406400" cy="406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5711" y="2932242"/>
            <a:ext cx="274343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7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087" y="-18880"/>
            <a:ext cx="12192000" cy="6853105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1626" y="5418929"/>
            <a:ext cx="406400" cy="40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73705"/>
            <a:ext cx="274343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6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738"/>
            <a:ext cx="12192000" cy="8132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33" y="8574271"/>
            <a:ext cx="1187338" cy="1864776"/>
          </a:xfrm>
          <a:prstGeom prst="rect">
            <a:avLst/>
          </a:prstGeom>
        </p:spPr>
      </p:pic>
      <p:pic>
        <p:nvPicPr>
          <p:cNvPr id="1026" name="Picture 2" descr="http://moi-uni.ru/pluginfile.php?file=%2F227590%2Fcourse%2Foverviewfiles%2F8bccb912a7ee5c37ad05436bf9207ea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31" y="2070643"/>
            <a:ext cx="3818200" cy="599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98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5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2510" y="5770563"/>
            <a:ext cx="406400" cy="406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09042"/>
            <a:ext cx="274343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389024"/>
            <a:ext cx="12192000" cy="724702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3860" y="5683331"/>
            <a:ext cx="406400" cy="40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22" y="2862668"/>
            <a:ext cx="274343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6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086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3.71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9583" y="5985987"/>
            <a:ext cx="406400" cy="40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64433"/>
            <a:ext cx="274343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28.08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8080" y="6020726"/>
            <a:ext cx="406400" cy="40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281" y="3041573"/>
            <a:ext cx="274343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5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" y="-53742"/>
            <a:ext cx="12275820" cy="6865620"/>
          </a:xfr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0522" y="5094356"/>
            <a:ext cx="406400" cy="40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868" y="3031435"/>
            <a:ext cx="2273091" cy="3409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037671" y="1469553"/>
            <a:ext cx="4392758" cy="534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1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90120" cy="6929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713" t="-35862" r="-1713" b="46935"/>
          <a:stretch/>
        </p:blipFill>
        <p:spPr>
          <a:xfrm>
            <a:off x="7895651" y="486376"/>
            <a:ext cx="4657471" cy="6212597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8226" y="41799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90120" cy="6929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74072" y="5192104"/>
            <a:ext cx="2680941" cy="29037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863" y="717446"/>
            <a:ext cx="4657748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2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750" y="1690688"/>
            <a:ext cx="6694939" cy="53458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67" y="1973956"/>
            <a:ext cx="3513773" cy="477927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3107" y="3664744"/>
            <a:ext cx="406400" cy="406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9710" y="3016251"/>
            <a:ext cx="274343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2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594" y="1706215"/>
            <a:ext cx="6694939" cy="53458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45" y="2078730"/>
            <a:ext cx="3513773" cy="47792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19" y="1464696"/>
            <a:ext cx="3599695" cy="5401067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7812" y="18755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" y="94339"/>
            <a:ext cx="12186987" cy="69608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43" y="1932867"/>
            <a:ext cx="497537" cy="746516"/>
          </a:xfrm>
        </p:spPr>
      </p:pic>
      <p:pic>
        <p:nvPicPr>
          <p:cNvPr id="2050" name="Picture 2" descr="http://moi-uni.ru/pluginfile.php?file=%2F227590%2Fcourse%2Foverviewfiles%2F8bccb912a7ee5c37ad05436bf9207ea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" y="906199"/>
            <a:ext cx="3915190" cy="614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80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-20696"/>
            <a:ext cx="12192000" cy="6878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575" y="1990520"/>
            <a:ext cx="3988470" cy="4543778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63800" y="5273261"/>
            <a:ext cx="406400" cy="4064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20" end="2982.06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99487" y="3012252"/>
            <a:ext cx="406400" cy="406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6999" y="1756359"/>
            <a:ext cx="3674165" cy="511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1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46756" y="0"/>
            <a:ext cx="12338756" cy="7021689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162" y="5988877"/>
            <a:ext cx="406400" cy="406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274624" y="2801950"/>
            <a:ext cx="3926775" cy="42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3171"/>
            <a:ext cx="12192000" cy="687117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7966" y="4071144"/>
            <a:ext cx="406400" cy="40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611" y="3041573"/>
            <a:ext cx="274343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2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1" y="-16606"/>
            <a:ext cx="12192000" cy="6874606"/>
          </a:xfr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208" y="5939183"/>
            <a:ext cx="406400" cy="406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407" y="488623"/>
            <a:ext cx="4578627" cy="636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47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6987" cy="69608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84" y="681581"/>
            <a:ext cx="3960827" cy="5942918"/>
          </a:xfr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>
            <a:off x="9378815" y="1509731"/>
            <a:ext cx="1003096" cy="1092164"/>
          </a:xfrm>
          <a:prstGeom prst="rect">
            <a:avLst/>
          </a:prstGeom>
        </p:spPr>
      </p:pic>
      <p:pic>
        <p:nvPicPr>
          <p:cNvPr id="3076" name="Picture 4" descr="http://moi-uni.ru/pluginfile.php?file=%2F227590%2Fcourse%2Foverviewfiles%2F8bccb912a7ee5c37ad05436bf9207ea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49" y="204972"/>
            <a:ext cx="4853746" cy="675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71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93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1577" y="2798420"/>
            <a:ext cx="2702223" cy="405958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6" end="13645.40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7513" y="2798420"/>
            <a:ext cx="708989" cy="7089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71535"/>
            <a:ext cx="2935764" cy="408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7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4795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2497" y="5457"/>
            <a:ext cx="11818620" cy="6852543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961" y="5798730"/>
            <a:ext cx="406400" cy="40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361" y="3916017"/>
            <a:ext cx="2113555" cy="29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7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450" y="0"/>
            <a:ext cx="12363450" cy="685800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8109" y="4177145"/>
            <a:ext cx="406400" cy="406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1309" y="3277807"/>
            <a:ext cx="2620522" cy="364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5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00" y="5895109"/>
            <a:ext cx="406400" cy="40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400" y="3429000"/>
            <a:ext cx="2483541" cy="345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4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038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5887" y="5644121"/>
            <a:ext cx="406400" cy="40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4945" y="3524581"/>
            <a:ext cx="2255049" cy="313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9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15</Words>
  <Application>Microsoft Office PowerPoint</Application>
  <PresentationFormat>Широкоэкранный</PresentationFormat>
  <Paragraphs>6</Paragraphs>
  <Slides>34</Slides>
  <Notes>0</Notes>
  <HiddenSlides>0</HiddenSlides>
  <MMClips>29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Franklin Gothic Demi Cond</vt:lpstr>
      <vt:lpstr>Тема Office</vt:lpstr>
      <vt:lpstr>Знакомство с кукольным театром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Светландия</dc:creator>
  <cp:lastModifiedBy>Ирина Насоновская</cp:lastModifiedBy>
  <cp:revision>48</cp:revision>
  <dcterms:created xsi:type="dcterms:W3CDTF">2018-09-09T21:30:07Z</dcterms:created>
  <dcterms:modified xsi:type="dcterms:W3CDTF">2020-05-21T12:46:23Z</dcterms:modified>
</cp:coreProperties>
</file>