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5" r:id="rId8"/>
    <p:sldId id="258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E20071"/>
    <a:srgbClr val="E20087"/>
    <a:srgbClr val="FFABCB"/>
    <a:srgbClr val="EF720B"/>
    <a:srgbClr val="000099"/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5565-64EB-4751-87CE-0D07EFF5B4CC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D09B-E9EC-42A0-A5D7-D2181E478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BEFF-B04C-4C6E-A6B1-4CF01300C6F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73C5-6CD4-422C-B180-F618461D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4E48-039C-4A87-98B9-8FD29D2B30E1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3A9F-BFFF-4F10-AB9E-224A475E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C7AA-FCBB-43FA-899F-DE6DFD49148F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1D8C-1EA8-4E79-9640-EA29A1AC1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7468-785E-4908-A7BE-843B8E92782F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B8BC-3EB4-4A33-A459-8D2995075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AF6F-BF98-4DFA-947F-69707439A288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F749-3420-46E9-A920-FBACF7B6A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F0E4-2D8F-4FDC-9F4E-849758FC1788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D463-60B4-4C5D-B414-6F6516A9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CB93-A593-481A-9113-EB6E8E3E21DF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E4C7-DD98-449F-9725-AF2F44EBA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258E-CB81-44C1-9466-BC7DFD2785F7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A4FA-F812-452C-A232-2BC683645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50EB-79D9-404E-AD0A-8C649970E591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334-B99E-4BC3-8EF2-7DDDB335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37C9-37DA-4B6D-AFC5-0D2D31275A6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615A-88BD-4E42-86E4-DB07DECE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4B27-4549-4262-BB3B-51EA9FDF5E9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E233-7DEA-4600-8136-9E30989FC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8DB3F-22FC-4DBA-BA47-0EE5082EA27A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81C4A-B0A5-4233-A89C-17DB155F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4935538" y="5365750"/>
            <a:ext cx="4208462" cy="871562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2627313" y="2133600"/>
            <a:ext cx="328295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РЫБЫ:</a:t>
            </a:r>
          </a:p>
        </p:txBody>
      </p:sp>
      <p:sp>
        <p:nvSpPr>
          <p:cNvPr id="14343" name="WordArt 9"/>
          <p:cNvSpPr>
            <a:spLocks noChangeArrowheads="1" noChangeShapeType="1" noTextEdit="1"/>
          </p:cNvSpPr>
          <p:nvPr/>
        </p:nvSpPr>
        <p:spPr bwMode="auto">
          <a:xfrm>
            <a:off x="2700338" y="3429000"/>
            <a:ext cx="31670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какие они?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848" y="47667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-1899592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Окунь</a:t>
            </a:r>
            <a:r>
              <a:rPr lang="ru-RU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– небольшая речная рыбка длиной до 30 см. </a:t>
            </a:r>
          </a:p>
          <a:p>
            <a:pPr algn="ctr">
              <a:buFont typeface="Arial" charset="0"/>
              <a:buNone/>
            </a:pP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Несмотря на то, что она маленькая, окунь- хищная рыба.</a:t>
            </a:r>
          </a:p>
        </p:txBody>
      </p:sp>
      <p:pic>
        <p:nvPicPr>
          <p:cNvPr id="23554" name="Picture 5" descr="ok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777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250825" y="4437063"/>
            <a:ext cx="8497888" cy="16891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Ёрш 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– небольшая рыбка, питающаяся мелкими организмами- рачками и др.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Водится ёрш в реках и озёрах, и является добычей для более крупных рыб.</a:t>
            </a:r>
          </a:p>
        </p:txBody>
      </p:sp>
      <p:pic>
        <p:nvPicPr>
          <p:cNvPr id="24578" name="Picture 5" descr="YOr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80200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941888"/>
            <a:ext cx="8229600" cy="15128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Сом</a:t>
            </a:r>
            <a:r>
              <a:rPr lang="ru-RU" sz="28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очень крупная рыба, длиной до 5м и весом до 300 кг. Обитает сом в реках и озёрах. У этой рыбы нет чешуи. Сом – хищник.</a:t>
            </a:r>
          </a:p>
        </p:txBody>
      </p:sp>
      <p:pic>
        <p:nvPicPr>
          <p:cNvPr id="25602" name="Picture 7" descr="934bea62f68c1b4a68bc6f718fd059eb_f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784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3419475" y="3644900"/>
            <a:ext cx="17367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</a:rPr>
              <a:t>Сом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50825" y="4221163"/>
            <a:ext cx="8642350" cy="23764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Щука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речная хищная рыба, она достигает в длину до 2 м и имеет массу более 60 кг.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Окрас у щуки серо-зелёный в крапинку.</a:t>
            </a:r>
            <a:b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Щука очень прожорлива. Питается в основном рыбой, лягушками, насекомыми.</a:t>
            </a:r>
          </a:p>
        </p:txBody>
      </p:sp>
      <p:pic>
        <p:nvPicPr>
          <p:cNvPr id="26626" name="Picture 5" descr="SHH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82486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67995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Морские рыбы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323850" y="4365625"/>
            <a:ext cx="8569325" cy="1760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</a:t>
            </a: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ыба-меч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 - одна из самых больших хищных рыб. Она достигает 4,5 метра в длину и весит до 500 кг. На хвосте у неё большой полулунный плавник, верхняя челюсть несет меч, а тело голое, без чешуи. </a:t>
            </a:r>
          </a:p>
        </p:txBody>
      </p:sp>
      <p:pic>
        <p:nvPicPr>
          <p:cNvPr id="28674" name="Picture 5" descr="riba-me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351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724525" y="3284538"/>
            <a:ext cx="21859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Рыба – меч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250825" y="4797425"/>
            <a:ext cx="8642350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Морской чёрт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крупная рыба длиной до 1,5 м, а весит до 20 килограммов.  На голове удочка - аппетитная светящаяся «приманка» для других рыб.</a:t>
            </a:r>
          </a:p>
        </p:txBody>
      </p:sp>
      <p:pic>
        <p:nvPicPr>
          <p:cNvPr id="29698" name="Picture 5" descr="0021-021-Morskoj-chj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56126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331913" y="3644900"/>
            <a:ext cx="26654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Морской чёрт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642350" cy="1833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Летучие рыбы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невелики, от 15 до 25-35 см. Даже гигантская летучая рыба не длиннее 50 см. Её грудные плавники немного короче тела и содержат большое число лучей.</a:t>
            </a:r>
            <a:r>
              <a:rPr lang="ru-RU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0722" name="Picture 5" descr="4619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5759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348038" y="3573463"/>
            <a:ext cx="2611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Летучая рыба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713787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Электрический скат </a:t>
            </a:r>
            <a:r>
              <a:rPr lang="ru-RU" sz="20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– </a:t>
            </a:r>
            <a:r>
              <a:rPr lang="ru-RU" sz="20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крупная рыба, нередко достигающая длину 2 м и вес 100 кг, с почти круглым диском тела и голой, лишённой шипов и колючек кожей.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Они используют своё грозное оружие главным образом для того, чтобы убивать добычу и, конечно, для обороны.  </a:t>
            </a:r>
          </a:p>
        </p:txBody>
      </p:sp>
      <p:pic>
        <p:nvPicPr>
          <p:cNvPr id="32773" name="Picture 5" descr="135404-1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7559675" cy="41243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580063" y="3814763"/>
            <a:ext cx="280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Электрический скат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50825" y="4508500"/>
            <a:ext cx="8642350" cy="1617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Рыба-зебра</a:t>
            </a:r>
            <a:r>
              <a:rPr lang="ru-RU" sz="20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</a:t>
            </a:r>
            <a:r>
              <a:rPr lang="ru-RU" sz="20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морская рыбка</a:t>
            </a:r>
            <a:r>
              <a:rPr lang="ru-RU" sz="20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,</a:t>
            </a:r>
            <a:r>
              <a:rPr lang="ru-RU" sz="20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раскрашенная кремовыми и бордовыми полосами. Тело рыбы-зебры оснащено большим количеством плавников, игл и других придатков. В минуту опасности она быстро поворачивается из стороны в сторону, стараясь встать к противнику спиной, и бьёт его спинными плавниками. Яд крылаток чрезвычайно опасен.</a:t>
            </a:r>
          </a:p>
        </p:txBody>
      </p:sp>
      <p:pic>
        <p:nvPicPr>
          <p:cNvPr id="33797" name="Picture 5" descr="07b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6291263" cy="410527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84888" y="393382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Рыба-зебра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/>
          </p:cNvSpPr>
          <p:nvPr/>
        </p:nvSpPr>
        <p:spPr bwMode="auto">
          <a:xfrm>
            <a:off x="323850" y="115888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Рыбы</a:t>
            </a:r>
            <a:r>
              <a:rPr lang="ru-RU" sz="2800" b="1" i="1" dirty="0"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- </a:t>
            </a:r>
            <a:r>
              <a:rPr lang="ru-RU" sz="2800" i="1" dirty="0">
                <a:solidFill>
                  <a:srgbClr val="000099"/>
                </a:solidFill>
                <a:latin typeface="Arial Black" panose="020B0A04020102020204" pitchFamily="34" charset="0"/>
              </a:rPr>
              <a:t>это водные жители, тело которых покрыто чешуёй</a:t>
            </a:r>
            <a:r>
              <a:rPr lang="ru-RU" sz="2800" i="1" dirty="0">
                <a:solidFill>
                  <a:srgbClr val="000099"/>
                </a:solidFill>
              </a:rPr>
              <a:t>.</a:t>
            </a:r>
            <a:r>
              <a:rPr lang="ru-RU" sz="2800" i="1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15362" name="AutoShape 6" descr="i?id=e586218f75aca373f8c3985d107e1b35&amp;n=33&amp;h=17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pic>
        <p:nvPicPr>
          <p:cNvPr id="15363" name="Picture 8" descr="Cyprinus_carpio_GLER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247062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0" y="5949950"/>
            <a:ext cx="9144000" cy="60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500" i="1" dirty="0" smtClean="0">
                <a:solidFill>
                  <a:srgbClr val="6600CC"/>
                </a:solidFill>
              </a:rPr>
              <a:t> </a:t>
            </a:r>
            <a:r>
              <a:rPr lang="ru-RU" sz="25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Тело рыбы состоит из головы, туловища, хвоста и плавников.</a:t>
            </a:r>
            <a:endParaRPr lang="en-US" sz="2500" i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6" descr="Точечн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11238"/>
            <a:ext cx="66246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/>
          </p:cNvSpPr>
          <p:nvPr/>
        </p:nvSpPr>
        <p:spPr bwMode="auto">
          <a:xfrm>
            <a:off x="468313" y="188913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i="1" dirty="0">
                <a:solidFill>
                  <a:srgbClr val="000099"/>
                </a:solidFill>
                <a:latin typeface="Arial Black" panose="020B0A04020102020204" pitchFamily="34" charset="0"/>
              </a:rPr>
              <a:t>При помощи плавников рыбы поворачиваются в воде и меняют направление.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i="1" dirty="0">
                <a:solidFill>
                  <a:srgbClr val="000099"/>
                </a:solidFill>
                <a:latin typeface="Arial Black" panose="020B0A04020102020204" pitchFamily="34" charset="0"/>
              </a:rPr>
              <a:t>Рулём для них служит хвост.</a:t>
            </a:r>
            <a:r>
              <a:rPr lang="ru-RU" sz="2800" i="1" dirty="0">
                <a:solidFill>
                  <a:srgbClr val="000099"/>
                </a:solidFill>
              </a:rPr>
              <a:t/>
            </a:r>
            <a:br>
              <a:rPr lang="ru-RU" sz="2800" i="1" dirty="0">
                <a:solidFill>
                  <a:srgbClr val="000099"/>
                </a:solidFill>
              </a:rPr>
            </a:br>
            <a:endParaRPr lang="ru-RU" sz="2800" i="1" dirty="0">
              <a:solidFill>
                <a:srgbClr val="000099"/>
              </a:solidFill>
            </a:endParaRPr>
          </a:p>
        </p:txBody>
      </p:sp>
      <p:sp>
        <p:nvSpPr>
          <p:cNvPr id="17410" name="AutoShape 6" descr="gfis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sp>
        <p:nvSpPr>
          <p:cNvPr id="17411" name="AutoShape 8" descr="gfis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pic>
        <p:nvPicPr>
          <p:cNvPr id="17412" name="Picture 10" descr="gfis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6004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s44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84538"/>
            <a:ext cx="39766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body" idx="1"/>
          </p:nvPr>
        </p:nvSpPr>
        <p:spPr>
          <a:xfrm>
            <a:off x="179388" y="1484784"/>
            <a:ext cx="4752975" cy="525732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Дышат рыбы при помощи жабр. Они закрывают жабры и набирают полный рот воды, а потом открывают жабры и выпускают через них воду, «забирая» из воды кислород.</a:t>
            </a:r>
          </a:p>
        </p:txBody>
      </p:sp>
      <p:pic>
        <p:nvPicPr>
          <p:cNvPr id="18434" name="Picture 9" descr="s120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15843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animals-1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89138"/>
            <a:ext cx="39608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064500" cy="1268412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Большинство </a:t>
            </a: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рыб мечут </a:t>
            </a:r>
            <a:r>
              <a:rPr lang="ru-RU" sz="2400" i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икру.Из</a:t>
            </a: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каждой икринки потом появляются </a:t>
            </a: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мальки.</a:t>
            </a:r>
            <a:b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Они </a:t>
            </a: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не совсем похожи на взрослых рыб.</a:t>
            </a:r>
            <a:b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Но пройдёт немного времени и мальки превратятся во взрослых рыб.</a:t>
            </a:r>
          </a:p>
        </p:txBody>
      </p:sp>
      <p:pic>
        <p:nvPicPr>
          <p:cNvPr id="19458" name="Picture 6" descr="1604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4248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523272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97200"/>
            <a:ext cx="41719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323850" y="332656"/>
            <a:ext cx="4248150" cy="6191969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Зимой, когда вода замерзает, рыбы опускаются на дно. В это время они ведут малоподвижный образ жизни, мало питаются. Но в воде подо льдом очень мало кислорода, поэтому люди делают проруби, чтобы рыбам было легче дышать.</a:t>
            </a:r>
          </a:p>
        </p:txBody>
      </p:sp>
      <p:pic>
        <p:nvPicPr>
          <p:cNvPr id="20482" name="Picture 5" descr="66dab9284eb46adbfc17881dd571e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16113"/>
            <a:ext cx="3865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im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4652963"/>
            <a:ext cx="8229600" cy="1689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Карась</a:t>
            </a: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– речная рыба, размером от 30 до 50 см. </a:t>
            </a:r>
          </a:p>
          <a:p>
            <a:pPr algn="ctr">
              <a:buFont typeface="Arial" charset="0"/>
              <a:buNone/>
            </a:pPr>
            <a: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Бывает золотой и серебряный караси.</a:t>
            </a:r>
            <a:br>
              <a:rPr lang="ru-RU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i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0" name="Picture 5" descr="ka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13752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410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Большинство рыб мечут икру.Из каждой икринки потом появляются мальки. Они не совсем похожи на взрослых рыб. Но пройдёт немного времени и мальки превратятся во взрослых рыб.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Tatyana Alabina</cp:lastModifiedBy>
  <cp:revision>52</cp:revision>
  <dcterms:created xsi:type="dcterms:W3CDTF">2013-08-21T19:17:07Z</dcterms:created>
  <dcterms:modified xsi:type="dcterms:W3CDTF">2020-04-04T12:33:51Z</dcterms:modified>
</cp:coreProperties>
</file>