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3" r:id="rId3"/>
    <p:sldId id="274" r:id="rId4"/>
    <p:sldId id="339" r:id="rId5"/>
    <p:sldId id="323" r:id="rId6"/>
    <p:sldId id="340" r:id="rId7"/>
    <p:sldId id="341" r:id="rId8"/>
    <p:sldId id="324" r:id="rId9"/>
    <p:sldId id="342" r:id="rId10"/>
    <p:sldId id="329" r:id="rId11"/>
    <p:sldId id="330" r:id="rId12"/>
    <p:sldId id="332" r:id="rId13"/>
    <p:sldId id="333" r:id="rId14"/>
    <p:sldId id="334" r:id="rId15"/>
    <p:sldId id="335" r:id="rId16"/>
    <p:sldId id="344" r:id="rId17"/>
    <p:sldId id="345" r:id="rId18"/>
    <p:sldId id="346" r:id="rId19"/>
    <p:sldId id="347" r:id="rId20"/>
    <p:sldId id="295" r:id="rId21"/>
    <p:sldId id="343" r:id="rId22"/>
    <p:sldId id="30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19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8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69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78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74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36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55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35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08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1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95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07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F90FD-0D93-45AE-997C-ECACA92616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F3DB9-4985-4B84-82EE-7DE865124D1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4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jpg"/><Relationship Id="rId7" Type="http://schemas.openxmlformats.org/officeDocument/2006/relationships/image" Target="../media/image42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96752"/>
            <a:ext cx="2088232" cy="2197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4744"/>
            <a:ext cx="2409046" cy="20774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84784"/>
            <a:ext cx="1944216" cy="2745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85" y="4653136"/>
            <a:ext cx="3096595" cy="158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509120"/>
            <a:ext cx="2520280" cy="18107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1760" y="308738"/>
            <a:ext cx="438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 первый звук в каждом слове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524" y="4464258"/>
            <a:ext cx="4608975" cy="1889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5" y="4725144"/>
            <a:ext cx="1368152" cy="1296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60648"/>
            <a:ext cx="2773164" cy="400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29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4320875"/>
            <a:ext cx="4608975" cy="1889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581128"/>
            <a:ext cx="1365622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855" y="609842"/>
            <a:ext cx="48768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24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4293096"/>
            <a:ext cx="4608975" cy="1889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4589986"/>
            <a:ext cx="1371719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2978485" cy="30592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01013"/>
            <a:ext cx="3778618" cy="30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22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581128"/>
            <a:ext cx="4608975" cy="1889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876809"/>
            <a:ext cx="1371719" cy="1298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69" y="1484784"/>
            <a:ext cx="3822445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92696"/>
            <a:ext cx="3112790" cy="311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5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653136"/>
            <a:ext cx="4608975" cy="18899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962" y="4948817"/>
            <a:ext cx="1371719" cy="1298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574" y="1052736"/>
            <a:ext cx="4464496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307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70485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Игра «хлопни в ладоши».</a:t>
            </a:r>
          </a:p>
          <a:p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Взрослый читает стихотворение, ребенок хлопает в ладоши, услышав звук Щ.</a:t>
            </a: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Щука в речке жила,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Щеткой воду мела,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Щи варила для гостей,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Угощала пескарей.</a:t>
            </a:r>
          </a:p>
          <a:p>
            <a:pPr algn="ctr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697" y="3791760"/>
            <a:ext cx="422262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accent3">
                <a:lumMod val="20000"/>
                <a:lumOff val="8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033" y="5085184"/>
            <a:ext cx="3764828" cy="1152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34" y="1209733"/>
            <a:ext cx="4608512" cy="3456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59649" y="260648"/>
            <a:ext cx="3583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 звуковой анализ слов.</a:t>
            </a:r>
          </a:p>
          <a:p>
            <a:pPr algn="ctr"/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u="sng" dirty="0">
                <a:latin typeface="Arial" panose="020B0604020202020204" pitchFamily="34" charset="0"/>
                <a:cs typeface="Arial" panose="020B0604020202020204" pitchFamily="34" charset="0"/>
              </a:rPr>
              <a:t>Правильный ответ по щелчку мыши!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0541" y="5207808"/>
            <a:ext cx="906879" cy="9068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5774" y="5178748"/>
            <a:ext cx="964997" cy="9649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1389" y="5207808"/>
            <a:ext cx="924615" cy="9068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3913" y="5190107"/>
            <a:ext cx="963251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89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accent3">
                <a:lumMod val="20000"/>
                <a:lumOff val="8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5144"/>
            <a:ext cx="3028126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836712"/>
            <a:ext cx="3624335" cy="3183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4883020"/>
            <a:ext cx="926672" cy="908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277" y="4814156"/>
            <a:ext cx="963251" cy="963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528" y="4869024"/>
            <a:ext cx="926672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8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accent3">
                <a:lumMod val="20000"/>
                <a:lumOff val="8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869160"/>
            <a:ext cx="6182401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02" y="692696"/>
            <a:ext cx="5223572" cy="34636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4941168"/>
            <a:ext cx="1008112" cy="1008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4943353"/>
            <a:ext cx="1012024" cy="1005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4924535"/>
            <a:ext cx="1024745" cy="1024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4888" y="4960032"/>
            <a:ext cx="1009165" cy="989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359" y="4941168"/>
            <a:ext cx="1024217" cy="10242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2023" y="4977747"/>
            <a:ext cx="1012024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66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4664"/>
            <a:ext cx="4843244" cy="58745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052736"/>
            <a:ext cx="286952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0" b="1" dirty="0">
                <a:latin typeface="Times New Roman" pitchFamily="18" charset="0"/>
                <a:ea typeface="MingLiU-ExtB" pitchFamily="18" charset="-120"/>
                <a:cs typeface="Times New Roman" pitchFamily="18" charset="0"/>
              </a:rPr>
              <a:t>Щ</a:t>
            </a:r>
            <a:endParaRPr lang="ru-RU" sz="25000" b="1" dirty="0">
              <a:latin typeface="Times New Roman" pitchFamily="18" charset="0"/>
              <a:ea typeface="MingLiU-ExtB" pitchFamily="18" charset="-120"/>
              <a:cs typeface="Times New Roman" pitchFamily="18" charset="0"/>
            </a:endParaRPr>
          </a:p>
        </p:txBody>
      </p:sp>
      <p:pic>
        <p:nvPicPr>
          <p:cNvPr id="5" name="Picture 4" descr="C:\Users\Александр\Desktop\КОНСПЕКТЫ и ПРИЗЕНТАЦИИ\П, Пь\Звуки - коп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5266" y="1196752"/>
            <a:ext cx="3713800" cy="243972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077072"/>
            <a:ext cx="2536156" cy="2371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73584"/>
            <a:ext cx="466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Звук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Щ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– согласный, глухой, всегда мягкий. </a:t>
            </a:r>
          </a:p>
          <a:p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произношении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звука [Щ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] губы округлены.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36" y="1196752"/>
            <a:ext cx="7308304" cy="5217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7622" y="332656"/>
            <a:ext cx="2104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Напиши букву Щ</a:t>
            </a:r>
            <a:endParaRPr lang="ru-RU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5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КОНСПЕКТЫ и ПРИЗЕНТАЦИИ\Конспекты подготовка к школе\imag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85794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bg1">
                <a:lumMod val="9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Упражнение «Помоги  Колобку расчистить дорожку вокруг домика».</a:t>
            </a:r>
            <a:b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(Колобок движется по щелчку мыши).</a:t>
            </a:r>
            <a:b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Произноси отчётливо: Щ – Щ – Щ (губы выдвинуты вперёд и округлены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4" t="6361" r="19757"/>
          <a:stretch>
            <a:fillRect/>
          </a:stretch>
        </p:blipFill>
        <p:spPr bwMode="auto">
          <a:xfrm>
            <a:off x="3215258" y="1196752"/>
            <a:ext cx="2425452" cy="280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16637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22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12431 L -0.00139 0.52292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61 0.53773 L 0.33646 0.53912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837 0.54468 L 0.74357 0.54468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364 0.42477 C 0.7533 0.25532 0.75295 0.08542 0.75278 -0.08403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573 -0.08796 L 0.42621 0.30926 " pathEditMode="relative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Песенки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Щегла. Щегол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решил научить тебя правильно произносить свой любимый звук «Щ». Для этого он придумал слоговые песенки. Слушай внимательно и повторяй за ним. Постарайся не ошибаться.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53751"/>
            <a:ext cx="2408589" cy="23351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6078452" cy="435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93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Песенки 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Щегла. Щегол </a:t>
            </a:r>
            <a:r>
              <a:rPr lang="ru-RU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решил научить тебя правильно произносить свой любимый звук «Щ». Для этого он придумал слоговые песенки. Слушай внимательно и повторяй за ним. Постарайся не ошибаться.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53751"/>
            <a:ext cx="2408589" cy="23351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8" y="2060848"/>
            <a:ext cx="574318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53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Песенки 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Щегла. Щегол </a:t>
            </a:r>
            <a:r>
              <a:rPr lang="ru-RU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решил научить тебя правильно произносить свой любимый звук «Щ». Для этого он придумал слоговые песенки. Слушай внимательно и повторяй за ним. Постарайся не ошибаться.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153751"/>
            <a:ext cx="2408589" cy="23351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616486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6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Физкультминутка</a:t>
            </a:r>
          </a:p>
          <a:p>
            <a:pPr algn="ctr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Игра «Море волнуется раз»</a:t>
            </a:r>
          </a:p>
          <a:p>
            <a:pPr algn="ctr"/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Взрослый произносит слова: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«Море волнуется раз,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море волнуется два,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море волнуется три,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морская фигура* на месте замри!»</a:t>
            </a:r>
          </a:p>
          <a:p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Ребенок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это время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раскачивается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кружится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, расставив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руки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стороны.</a:t>
            </a:r>
          </a:p>
          <a:p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При слове «замри»,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замирает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позе,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изображенной на экране.</a:t>
            </a:r>
          </a:p>
          <a:p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Следующий слайд, картинки меняются по щелчку мыши. Всего 5 картинок.</a:t>
            </a:r>
            <a:endParaRPr lang="ru-RU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51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5000">
              <a:schemeClr val="accent3">
                <a:lumMod val="20000"/>
                <a:lumOff val="8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КОНСПЕКТЫ и ПРИЗЕНТАЦИИ\Человечки\EPSON002 - коп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42918"/>
            <a:ext cx="3714776" cy="5731460"/>
          </a:xfrm>
          <a:prstGeom prst="rect">
            <a:avLst/>
          </a:prstGeom>
          <a:noFill/>
        </p:spPr>
      </p:pic>
      <p:pic>
        <p:nvPicPr>
          <p:cNvPr id="1027" name="Picture 3" descr="C:\Users\Александр\Desktop\КОНСПЕКТЫ и ПРИЗЕНТАЦИИ\Человечки\EPSON002 - копия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3" y="500042"/>
            <a:ext cx="4404087" cy="5929354"/>
          </a:xfrm>
          <a:prstGeom prst="rect">
            <a:avLst/>
          </a:prstGeom>
          <a:noFill/>
        </p:spPr>
      </p:pic>
      <p:pic>
        <p:nvPicPr>
          <p:cNvPr id="1028" name="Picture 4" descr="C:\Users\Александр\Desktop\КОНСПЕКТЫ и ПРИЗЕНТАЦИИ\Человечки\EPSON003 - копия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42"/>
            <a:ext cx="3571900" cy="5999001"/>
          </a:xfrm>
          <a:prstGeom prst="rect">
            <a:avLst/>
          </a:prstGeom>
          <a:noFill/>
        </p:spPr>
      </p:pic>
      <p:pic>
        <p:nvPicPr>
          <p:cNvPr id="1029" name="Picture 5" descr="C:\Users\Александр\Desktop\КОНСПЕКТЫ и ПРИЗЕНТАЦИИ\Человечки\EPSON003 - копия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500042"/>
            <a:ext cx="3500462" cy="5950785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КОНСПЕКТЫ и ПРИЗЕНТАЦИИ\Человечки\EPSON004 - копия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606" y="642918"/>
            <a:ext cx="4275092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763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221089"/>
            <a:ext cx="4608512" cy="18858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99" y="4509120"/>
            <a:ext cx="1377153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65" y="1219574"/>
            <a:ext cx="47625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7658" y="179929"/>
            <a:ext cx="5796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Найди место звука в словах: в начале, середине, в конце. </a:t>
            </a:r>
          </a:p>
          <a:p>
            <a:pPr algn="ctr"/>
            <a:r>
              <a:rPr lang="ru-RU" sz="1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Правильный ответ по щелчку мыши!</a:t>
            </a:r>
            <a:endParaRPr lang="ru-RU" sz="16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152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277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MingLiU-ExtB</vt:lpstr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193</cp:revision>
  <dcterms:created xsi:type="dcterms:W3CDTF">2019-02-20T13:51:54Z</dcterms:created>
  <dcterms:modified xsi:type="dcterms:W3CDTF">2020-03-24T22:34:31Z</dcterms:modified>
</cp:coreProperties>
</file>