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7" r:id="rId10"/>
    <p:sldId id="268" r:id="rId11"/>
    <p:sldId id="269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502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D7A08-88F3-4770-97FC-8EC2B7B7C9B1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292E3-A3B0-4565-A895-2B8E93BB04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D7A08-88F3-4770-97FC-8EC2B7B7C9B1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292E3-A3B0-4565-A895-2B8E93BB04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D7A08-88F3-4770-97FC-8EC2B7B7C9B1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292E3-A3B0-4565-A895-2B8E93BB04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D7A08-88F3-4770-97FC-8EC2B7B7C9B1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292E3-A3B0-4565-A895-2B8E93BB04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D7A08-88F3-4770-97FC-8EC2B7B7C9B1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292E3-A3B0-4565-A895-2B8E93BB04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D7A08-88F3-4770-97FC-8EC2B7B7C9B1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292E3-A3B0-4565-A895-2B8E93BB04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D7A08-88F3-4770-97FC-8EC2B7B7C9B1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292E3-A3B0-4565-A895-2B8E93BB04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D7A08-88F3-4770-97FC-8EC2B7B7C9B1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292E3-A3B0-4565-A895-2B8E93BB04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D7A08-88F3-4770-97FC-8EC2B7B7C9B1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292E3-A3B0-4565-A895-2B8E93BB04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D7A08-88F3-4770-97FC-8EC2B7B7C9B1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292E3-A3B0-4565-A895-2B8E93BB04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D7A08-88F3-4770-97FC-8EC2B7B7C9B1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35292E3-A3B0-4565-A895-2B8E93BB04A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5ED7A08-88F3-4770-97FC-8EC2B7B7C9B1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35292E3-A3B0-4565-A895-2B8E93BB04A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animal_penguin-widescreen_14-1024x640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5421502" y="836712"/>
            <a:ext cx="3470977" cy="2893194"/>
          </a:xfrm>
          <a:prstGeom prst="rect">
            <a:avLst/>
          </a:prstGeom>
          <a:scene3d>
            <a:camera prst="isometricOffAxis2Left"/>
            <a:lightRig rig="threePt" dir="t"/>
          </a:scene3d>
        </p:spPr>
      </p:pic>
      <p:pic>
        <p:nvPicPr>
          <p:cNvPr id="4" name="Рисунок 3" descr="Cute-Adorable-Arctic-Fox-G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1" y="836712"/>
            <a:ext cx="3398314" cy="2736304"/>
          </a:xfrm>
          <a:prstGeom prst="rect">
            <a:avLst/>
          </a:prstGeom>
          <a:scene3d>
            <a:camera prst="isometricOffAxis1Right"/>
            <a:lightRig rig="threePt" dir="t"/>
          </a:scene3d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556792"/>
            <a:ext cx="7851648" cy="1584176"/>
          </a:xfrm>
        </p:spPr>
        <p:txBody>
          <a:bodyPr>
            <a:normAutofit/>
          </a:bodyPr>
          <a:lstStyle/>
          <a:p>
            <a:pPr algn="ctr"/>
            <a:r>
              <a:rPr lang="ru-RU" sz="7200" dirty="0" smtClean="0"/>
              <a:t>Животные севера </a:t>
            </a:r>
            <a:endParaRPr lang="ru-RU" sz="7200" dirty="0"/>
          </a:p>
        </p:txBody>
      </p:sp>
      <p:pic>
        <p:nvPicPr>
          <p:cNvPr id="6" name="Рисунок 5" descr="5604e59218a0c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0" y="3781514"/>
            <a:ext cx="3312368" cy="3076486"/>
          </a:xfrm>
          <a:prstGeom prst="rect">
            <a:avLst/>
          </a:prstGeom>
          <a:scene3d>
            <a:camera prst="isometricOffAxis1Right"/>
            <a:lightRig rig="threePt" dir="t"/>
          </a:scene3d>
        </p:spPr>
      </p:pic>
      <p:pic>
        <p:nvPicPr>
          <p:cNvPr id="7" name="Рисунок 6" descr="walrus-habitat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4622142" y="3933056"/>
            <a:ext cx="4521858" cy="2808312"/>
          </a:xfrm>
          <a:prstGeom prst="rect">
            <a:avLst/>
          </a:prstGeom>
          <a:scene3d>
            <a:camera prst="perspectiveContrastingLeftFacing"/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rId2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866034" y="3265760"/>
            <a:ext cx="5277966" cy="3592240"/>
          </a:xfrm>
          <a:prstGeom prst="rect">
            <a:avLst/>
          </a:prstGeom>
        </p:spPr>
      </p:pic>
      <p:pic>
        <p:nvPicPr>
          <p:cNvPr id="4" name="Рисунок 3" descr="Белуха.-Фото---premier.gov.ru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5770999" cy="378904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24128" y="260648"/>
            <a:ext cx="3419872" cy="1872208"/>
          </a:xfrm>
        </p:spPr>
        <p:txBody>
          <a:bodyPr/>
          <a:lstStyle/>
          <a:p>
            <a:pPr algn="ctr"/>
            <a:r>
              <a:rPr lang="ru-RU" dirty="0" smtClean="0"/>
              <a:t>Кит </a:t>
            </a:r>
            <a:br>
              <a:rPr lang="ru-RU" dirty="0" smtClean="0"/>
            </a:br>
            <a:r>
              <a:rPr lang="ru-RU" dirty="0" smtClean="0"/>
              <a:t>белуха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3717032"/>
            <a:ext cx="3923928" cy="3140968"/>
          </a:xfrm>
        </p:spPr>
        <p:txBody>
          <a:bodyPr>
            <a:normAutofit/>
          </a:bodyPr>
          <a:lstStyle/>
          <a:p>
            <a:r>
              <a:rPr lang="ru-RU" dirty="0" smtClean="0"/>
              <a:t>Основу питания белухи составляет рыба, в меньшей степени - ракообразные и головоногие моллюски. Добычу белухи не хватают, а всасывают. Взрослая особь потребляет в день около 15 кг пищи.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650x434_773040_[www.ArtFile.ru]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111552" y="1061917"/>
            <a:ext cx="4032448" cy="5796083"/>
          </a:xfrm>
          <a:prstGeom prst="rect">
            <a:avLst/>
          </a:prstGeom>
        </p:spPr>
      </p:pic>
      <p:pic>
        <p:nvPicPr>
          <p:cNvPr id="5" name="Рисунок 4" descr="белый филин-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5148064" cy="423611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6056" y="0"/>
            <a:ext cx="4067944" cy="908720"/>
          </a:xfrm>
        </p:spPr>
        <p:txBody>
          <a:bodyPr/>
          <a:lstStyle/>
          <a:p>
            <a:pPr algn="ctr"/>
            <a:r>
              <a:rPr lang="ru-RU" sz="4800" dirty="0" smtClean="0"/>
              <a:t>Полярная сова</a:t>
            </a:r>
            <a:endParaRPr lang="ru-RU" sz="4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4221088"/>
            <a:ext cx="5148064" cy="2636912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Полярная сова очень крупная птица. </a:t>
            </a:r>
          </a:p>
          <a:p>
            <a:r>
              <a:rPr lang="ru-RU" dirty="0" smtClean="0"/>
              <a:t>Белая сова — активный хищник. Основу её питания составляют мышевидные грызуны,  также зайцы, мелких хищников, птиц, не пренебрегает рыбой и падалью. Сова не охотится вблизи гнезда, поэтому птицы охотно селятся поблизости от сов, которые защищают свою территорию от других хищников.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0"/>
            <a:ext cx="7772400" cy="1052736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screen1136x1136.jpe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1196752"/>
            <a:ext cx="9144000" cy="566124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eca86ba05494165d219e30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139952" y="3294982"/>
            <a:ext cx="5004048" cy="3563017"/>
          </a:xfrm>
          <a:prstGeom prst="rect">
            <a:avLst/>
          </a:prstGeom>
        </p:spPr>
      </p:pic>
      <p:pic>
        <p:nvPicPr>
          <p:cNvPr id="4" name="Рисунок 3" descr="30513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4355976" cy="350808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8064" y="188640"/>
            <a:ext cx="3995936" cy="2160240"/>
          </a:xfrm>
        </p:spPr>
        <p:txBody>
          <a:bodyPr/>
          <a:lstStyle/>
          <a:p>
            <a:pPr algn="ctr"/>
            <a:r>
              <a:rPr lang="ru-RU" dirty="0" smtClean="0"/>
              <a:t>Белый медведь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3861048"/>
            <a:ext cx="4139952" cy="2996952"/>
          </a:xfrm>
        </p:spPr>
        <p:txBody>
          <a:bodyPr>
            <a:normAutofit/>
          </a:bodyPr>
          <a:lstStyle/>
          <a:p>
            <a:r>
              <a:rPr lang="ru-RU" dirty="0" smtClean="0"/>
              <a:t>Белый медведь хищник. Белые медведи даже на суше быстры и ловки, а в воде легко плавают и ныряют. Очень густая, плотная шерсть защищает тело медведя от холода и намокания в ледяной воде.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0"/>
            <a:ext cx="7772400" cy="1052736"/>
          </a:xfrm>
        </p:spPr>
        <p:txBody>
          <a:bodyPr/>
          <a:lstStyle/>
          <a:p>
            <a:pPr algn="ctr"/>
            <a:r>
              <a:rPr lang="ru-RU" sz="8000" dirty="0" smtClean="0"/>
              <a:t>пингвины</a:t>
            </a:r>
            <a:endParaRPr lang="ru-RU" sz="8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1063" y="1412776"/>
            <a:ext cx="9165063" cy="544522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-1" y="4221088"/>
            <a:ext cx="4716017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dirty="0" smtClean="0">
                <a:solidFill>
                  <a:schemeClr val="bg1"/>
                </a:solidFill>
              </a:rPr>
              <a:t>Пингвины предпочитают прохладу и обитают на севере</a:t>
            </a:r>
            <a:endParaRPr lang="ru-RU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72200" y="0"/>
            <a:ext cx="2771800" cy="2679192"/>
          </a:xfrm>
        </p:spPr>
        <p:txBody>
          <a:bodyPr/>
          <a:lstStyle/>
          <a:p>
            <a:endParaRPr lang="ru-RU" sz="3200" dirty="0"/>
          </a:p>
        </p:txBody>
      </p:sp>
      <p:pic>
        <p:nvPicPr>
          <p:cNvPr id="4" name="Рисунок 3" descr="63719994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39552" y="0"/>
            <a:ext cx="7884368" cy="5286375"/>
          </a:xfrm>
          <a:prstGeom prst="rect">
            <a:avLst/>
          </a:prstGeom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5301208"/>
            <a:ext cx="9144000" cy="1556792"/>
          </a:xfrm>
        </p:spPr>
        <p:txBody>
          <a:bodyPr>
            <a:normAutofit/>
          </a:bodyPr>
          <a:lstStyle/>
          <a:p>
            <a:r>
              <a:rPr lang="ru-RU" dirty="0" smtClean="0"/>
              <a:t>Для тепла у пингвинов служит в первую очередь толстый слой жира, над которым располагаются три слоя водонепроницаемых перьев. Пингвины очень хорошо и быстро плавают. Пингвины питаются в основном рыбой, которую ловят в воде.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6315605_ori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55" y="0"/>
            <a:ext cx="9139945" cy="609329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0"/>
            <a:ext cx="7772400" cy="1124744"/>
          </a:xfrm>
        </p:spPr>
        <p:txBody>
          <a:bodyPr/>
          <a:lstStyle/>
          <a:p>
            <a:r>
              <a:rPr lang="ru-RU" dirty="0" smtClean="0"/>
              <a:t>    морж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5301208"/>
            <a:ext cx="9144000" cy="1556792"/>
          </a:xfrm>
        </p:spPr>
        <p:txBody>
          <a:bodyPr/>
          <a:lstStyle/>
          <a:p>
            <a:r>
              <a:rPr lang="ru-RU" dirty="0" smtClean="0"/>
              <a:t>Эти громадные, неуклюжие на суше животные, населяют Крайний Север, живут преимущественно у берегов моря. Моржи общительны и в основном встречаются стадами, мужественно защищают друг друга.</a:t>
            </a:r>
          </a:p>
          <a:p>
            <a:r>
              <a:rPr lang="ru-RU" dirty="0" smtClean="0"/>
              <a:t>Основу его питания составляют донные беспозвоночные.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1327350865_1307013318_104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775529" y="3284984"/>
            <a:ext cx="5368471" cy="3573016"/>
          </a:xfrm>
          <a:prstGeom prst="rect">
            <a:avLst/>
          </a:prstGeom>
        </p:spPr>
      </p:pic>
      <p:pic>
        <p:nvPicPr>
          <p:cNvPr id="5" name="Рисунок 4" descr="polarfuchs-ff6fcb48-e26c-4d2d-8b6c-32adcb1f0404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2880320" cy="4176464"/>
          </a:xfrm>
          <a:prstGeom prst="rect">
            <a:avLst/>
          </a:prstGeom>
        </p:spPr>
      </p:pic>
      <p:pic>
        <p:nvPicPr>
          <p:cNvPr id="4" name="Рисунок 3" descr="56687_original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2771800" y="0"/>
            <a:ext cx="6372200" cy="328887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3212976"/>
            <a:ext cx="3168352" cy="864096"/>
          </a:xfrm>
        </p:spPr>
        <p:txBody>
          <a:bodyPr/>
          <a:lstStyle/>
          <a:p>
            <a:pPr algn="ctr"/>
            <a:r>
              <a:rPr lang="ru-RU" sz="8000" dirty="0" smtClean="0"/>
              <a:t>песец</a:t>
            </a:r>
            <a:endParaRPr lang="ru-RU" sz="8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4149080"/>
            <a:ext cx="4355976" cy="2708920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Небольшое хищное животное, напоминающее лисицу.</a:t>
            </a:r>
          </a:p>
          <a:p>
            <a:r>
              <a:rPr lang="ru-RU" dirty="0" smtClean="0"/>
              <a:t>Местами обитания песца служат открытые тундры. Он роет норы, сложные подземные лабиринты со многими входами. основу питания составляют мелкие грызуны, птицы, рыба, ягоды, трава, водоросли.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volk-vid-hishhnyh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535488" y="2249488"/>
            <a:ext cx="4608512" cy="4608512"/>
          </a:xfrm>
          <a:prstGeom prst="rect">
            <a:avLst/>
          </a:prstGeom>
        </p:spPr>
      </p:pic>
      <p:pic>
        <p:nvPicPr>
          <p:cNvPr id="4" name="Рисунок 3" descr="45115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5148064" cy="4395448"/>
          </a:xfrm>
          <a:prstGeom prst="rect">
            <a:avLst/>
          </a:prstGeom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4365104"/>
            <a:ext cx="5004048" cy="2492896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Обитает на обширных пространствах полярных регионов, которые 5 месяцев погружены в темноту. Чтобы выжить, волк приспособился есть любой корм, который только попадается. Может годами жить при минусовой температуре, месяцами не видеть солнечного света и неделями оставаться без пищи.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92080" y="0"/>
            <a:ext cx="3851920" cy="1988840"/>
          </a:xfrm>
        </p:spPr>
        <p:txBody>
          <a:bodyPr/>
          <a:lstStyle/>
          <a:p>
            <a:pPr algn="ctr"/>
            <a:r>
              <a:rPr lang="ru-RU" dirty="0" smtClean="0"/>
              <a:t>полярный волк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reindeer-snow-sweden-andres-gradin-600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572000" y="1024758"/>
            <a:ext cx="4572000" cy="5833242"/>
          </a:xfrm>
          <a:prstGeom prst="rect">
            <a:avLst/>
          </a:prstGeom>
        </p:spPr>
      </p:pic>
      <p:pic>
        <p:nvPicPr>
          <p:cNvPr id="4" name="Рисунок 3" descr="3173846027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0" y="-1"/>
            <a:ext cx="4572000" cy="486916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0"/>
            <a:ext cx="4572000" cy="1628800"/>
          </a:xfrm>
        </p:spPr>
        <p:txBody>
          <a:bodyPr/>
          <a:lstStyle/>
          <a:p>
            <a:pPr algn="ctr"/>
            <a:r>
              <a:rPr lang="ru-RU" dirty="0" smtClean="0"/>
              <a:t>Северный олень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4797152"/>
            <a:ext cx="4716016" cy="2060848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Ест не только траву и лишайники, но и мелких млекопитающих и птиц. В Евразии северный олень одомашнен и является важным источником пропитания и материалов для многих полярных народов.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wwf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660314" y="4265712"/>
            <a:ext cx="5483686" cy="2592288"/>
          </a:xfrm>
          <a:prstGeom prst="rect">
            <a:avLst/>
          </a:prstGeom>
        </p:spPr>
      </p:pic>
      <p:pic>
        <p:nvPicPr>
          <p:cNvPr id="6" name="Рисунок 5" descr="white-on-whit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0" y="3140968"/>
            <a:ext cx="4067944" cy="3717032"/>
          </a:xfrm>
          <a:prstGeom prst="rect">
            <a:avLst/>
          </a:prstGeom>
        </p:spPr>
      </p:pic>
      <p:pic>
        <p:nvPicPr>
          <p:cNvPr id="5" name="Рисунок 4" descr="Fun-animals_10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2303240" y="0"/>
            <a:ext cx="6840760" cy="314096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3059832" cy="1628800"/>
          </a:xfrm>
        </p:spPr>
        <p:txBody>
          <a:bodyPr/>
          <a:lstStyle/>
          <a:p>
            <a:r>
              <a:rPr lang="ru-RU" dirty="0" smtClean="0"/>
              <a:t>тюлень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067944" y="3068960"/>
            <a:ext cx="5076056" cy="1296144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При добывании пищи способен погружаться на глубину. Основу пищи составляют стайные виды рыб, в рационе тюленя приходится также ракообразные.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244</TotalTime>
  <Words>190</Words>
  <Application>Microsoft Office PowerPoint</Application>
  <PresentationFormat>Экран (4:3)</PresentationFormat>
  <Paragraphs>24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Calibri</vt:lpstr>
      <vt:lpstr>Constantia</vt:lpstr>
      <vt:lpstr>Wingdings 2</vt:lpstr>
      <vt:lpstr>Поток</vt:lpstr>
      <vt:lpstr>Животные севера </vt:lpstr>
      <vt:lpstr>Белый медведь</vt:lpstr>
      <vt:lpstr>пингвины</vt:lpstr>
      <vt:lpstr>Презентация PowerPoint</vt:lpstr>
      <vt:lpstr>    морж</vt:lpstr>
      <vt:lpstr>песец</vt:lpstr>
      <vt:lpstr>полярный волк</vt:lpstr>
      <vt:lpstr>Северный олень</vt:lpstr>
      <vt:lpstr>тюлень</vt:lpstr>
      <vt:lpstr>Кит  белуха</vt:lpstr>
      <vt:lpstr>Полярная сова</vt:lpstr>
      <vt:lpstr>Спасибо за внимание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DNA7 X64</dc:creator>
  <cp:lastModifiedBy>Tatyana Alabina</cp:lastModifiedBy>
  <cp:revision>24</cp:revision>
  <dcterms:created xsi:type="dcterms:W3CDTF">2015-11-15T17:48:21Z</dcterms:created>
  <dcterms:modified xsi:type="dcterms:W3CDTF">2020-03-24T09:48:47Z</dcterms:modified>
</cp:coreProperties>
</file>